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98" r:id="rId3"/>
    <p:sldId id="299" r:id="rId4"/>
    <p:sldId id="300" r:id="rId5"/>
    <p:sldId id="262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21.11.2021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524691" y="1577430"/>
            <a:ext cx="10515600" cy="4351338"/>
          </a:xfrm>
        </p:spPr>
        <p:txBody>
          <a:bodyPr/>
          <a:lstStyle/>
          <a:p>
            <a:r>
              <a:rPr lang="en-US"/>
              <a:t>Aşağıdaki iki örnek Variable ve Signal farklılığını göstermektedir. Bu örneklerin Sequential logic olduğuna (clk) dikkat edilmelidir.</a:t>
            </a:r>
            <a:endParaRPr lang="tr-TR"/>
          </a:p>
          <a:p>
            <a:endParaRPr lang="tr-TR"/>
          </a:p>
        </p:txBody>
      </p:sp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Örnek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683623" y="2673106"/>
            <a:ext cx="11242766" cy="267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Signal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satırda ayrı ayrı flip floplardan geçerek aktarım sağlamaktadır ve paralel çalışmaktadır. İlk clk geldiğinde inputSignal flip floptan geçerek read_reg(0) a aktarılmaktadır. İlk durumda inputSignal değeri 1 olduğu için bu değer aktarılır. Aynı clock cycle içinde read_reg(6 downto 0) yani “000_000” read_reg(7 downto 1) e aktarılacaktır. İlk clk gelmeden read_reg(0) in değeri 0 olduğuna dikkat edilmelidir.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 durumda ilk rising_edge de read_reg değeri “0000_0001” olmuş olacaktır.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72373" y="724626"/>
            <a:ext cx="4486275" cy="16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Resim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45297" y="2884487"/>
            <a:ext cx="5940425" cy="22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33400" y="119648"/>
            <a:ext cx="11417300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Variable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kodu gibi kod sırayla aktarılmaktadır. Bir önceki örnekte paralel olarak gerçekleştirilen işlemler burada sırasıyla aktarılmıştır. Yani clk’un rising edge’inde sırasıyla, önce inputSignal read_reg_var(0) a aktarılır, sonra read_reg_var(6 downto 0) değeri read_reg_var(7 downto 1) değerine aktarılır.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 durumda ilk rising_edge de read_reg_var = “0000_0011” olmuş olur.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78187" y="2443857"/>
            <a:ext cx="4924425" cy="198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Resim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71787" y="4475857"/>
            <a:ext cx="5940425" cy="22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1627" y="174714"/>
            <a:ext cx="9353550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NOT:</a:t>
            </a:r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out kullanımında sinyaller okunamayacakları için bir ara sinyal tanımlanır. </a:t>
            </a:r>
            <a:endParaRPr lang="tr-TR" sz="1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16112" y="467787"/>
            <a:ext cx="115853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4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Aşağıdaki </a:t>
            </a:r>
            <a:r>
              <a:rPr lang="en-US" sz="1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örnekte sonuc değeri out olarak tanımlandığı için out &lt;= out +1 denildiğinde hata oluşturacaktır. Bu hatanın önüne geçmek için ara sinyal “temp” tanımlanmıştır.</a:t>
            </a:r>
            <a:endParaRPr lang="tr-TR" sz="1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3403539" y="1392193"/>
            <a:ext cx="43910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206</Words>
  <Application>Microsoft Office PowerPoint</Application>
  <PresentationFormat>Geniş ekran</PresentationFormat>
  <Paragraphs>12</Paragraphs>
  <Slides>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Örnek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74</cp:revision>
  <dcterms:created xsi:type="dcterms:W3CDTF">2021-10-07T19:14:53Z</dcterms:created>
  <dcterms:modified xsi:type="dcterms:W3CDTF">2021-11-21T19:37:44Z</dcterms:modified>
</cp:coreProperties>
</file>